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421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81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573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2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07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9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8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82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96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662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BEACA-473F-4A3D-8EA3-BC7E17D380D5}" type="datetimeFigureOut">
              <a:rPr lang="en-US" smtClean="0"/>
              <a:t>10/18/2017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FF442-5448-4A43-96C9-858544E3F2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9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471" y="0"/>
            <a:ext cx="8875059" cy="6858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94647" y="2428010"/>
            <a:ext cx="8202706" cy="39312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0682" tIns="40341" rIns="80682" bIns="4034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88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97206" y="3223337"/>
            <a:ext cx="7597588" cy="581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77" dirty="0"/>
              <a:t>NAVIGATING THE OPEN ACCESS </a:t>
            </a:r>
            <a:r>
              <a:rPr lang="en-US" sz="3177" dirty="0" smtClean="0"/>
              <a:t>LANDSCAPE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91098" y="4173877"/>
            <a:ext cx="6454975" cy="1396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18" dirty="0"/>
              <a:t>Wednesday, October 25</a:t>
            </a:r>
            <a:r>
              <a:rPr lang="en-US" sz="2118" baseline="30000" dirty="0"/>
              <a:t>th</a:t>
            </a:r>
            <a:r>
              <a:rPr lang="en-US" sz="2118" dirty="0"/>
              <a:t> 2:00 – 3:00</a:t>
            </a:r>
          </a:p>
          <a:p>
            <a:r>
              <a:rPr lang="en-US" sz="2118" dirty="0"/>
              <a:t>Caroline M. </a:t>
            </a:r>
            <a:r>
              <a:rPr lang="en-US" sz="2118" dirty="0" err="1"/>
              <a:t>Draughon</a:t>
            </a:r>
            <a:r>
              <a:rPr lang="en-US" sz="2118" dirty="0"/>
              <a:t> Auditorium</a:t>
            </a:r>
          </a:p>
          <a:p>
            <a:r>
              <a:rPr lang="en-US" sz="2118" dirty="0"/>
              <a:t>Speaker: Ali Krzton, Research Data </a:t>
            </a:r>
            <a:endParaRPr lang="en-US" sz="2118" dirty="0" smtClean="0"/>
          </a:p>
          <a:p>
            <a:r>
              <a:rPr lang="en-US" sz="2118" dirty="0"/>
              <a:t> </a:t>
            </a:r>
            <a:r>
              <a:rPr lang="en-US" sz="2118" dirty="0" smtClean="0"/>
              <a:t>                                   </a:t>
            </a:r>
            <a:r>
              <a:rPr lang="en-US" sz="2118" dirty="0" smtClean="0"/>
              <a:t>Management </a:t>
            </a:r>
            <a:r>
              <a:rPr lang="en-US" sz="2118" dirty="0"/>
              <a:t>Librarian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2627" y="2627112"/>
            <a:ext cx="4840941" cy="472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71" i="1" dirty="0"/>
              <a:t>RBD Libraries Presents: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54524" y="3727746"/>
            <a:ext cx="7291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talk will introduce current issues in open access, followed by a Q&amp;A.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91098" y="5723498"/>
            <a:ext cx="4929447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Light refreshments will be available!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8552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Auburn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Krzton</dc:creator>
  <cp:lastModifiedBy>Ali Krzton</cp:lastModifiedBy>
  <cp:revision>2</cp:revision>
  <dcterms:created xsi:type="dcterms:W3CDTF">2017-10-18T13:38:40Z</dcterms:created>
  <dcterms:modified xsi:type="dcterms:W3CDTF">2017-10-18T15:50:02Z</dcterms:modified>
</cp:coreProperties>
</file>