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6" r:id="rId7"/>
    <p:sldId id="261" r:id="rId8"/>
    <p:sldId id="262" r:id="rId9"/>
    <p:sldId id="263" r:id="rId10"/>
    <p:sldId id="264" r:id="rId11"/>
    <p:sldId id="265" r:id="rId1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7A8E5DB-CF60-45A0-A2B3-E804F57FBD90}" type="doc">
      <dgm:prSet loTypeId="urn:microsoft.com/office/officeart/2005/8/layout/process5" loCatId="process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en-US"/>
        </a:p>
      </dgm:t>
    </dgm:pt>
    <dgm:pt modelId="{8DCD276E-DBBE-4844-B22E-27EA4A88F252}">
      <dgm:prSet phldrT="[Text]"/>
      <dgm:spPr/>
      <dgm:t>
        <a:bodyPr/>
        <a:lstStyle/>
        <a:p>
          <a:r>
            <a:rPr lang="en-US" dirty="0" smtClean="0"/>
            <a:t>Conduct research</a:t>
          </a:r>
          <a:endParaRPr lang="en-US" dirty="0"/>
        </a:p>
      </dgm:t>
    </dgm:pt>
    <dgm:pt modelId="{9CB24682-7BA9-48A3-AD07-BD18EFD56C4D}" type="parTrans" cxnId="{C9B27643-0495-4738-9604-31A0FCF8ED85}">
      <dgm:prSet/>
      <dgm:spPr/>
      <dgm:t>
        <a:bodyPr/>
        <a:lstStyle/>
        <a:p>
          <a:endParaRPr lang="en-US"/>
        </a:p>
      </dgm:t>
    </dgm:pt>
    <dgm:pt modelId="{D8514464-D340-47A1-8FDA-1BCABFB85762}" type="sibTrans" cxnId="{C9B27643-0495-4738-9604-31A0FCF8ED85}">
      <dgm:prSet/>
      <dgm:spPr/>
      <dgm:t>
        <a:bodyPr/>
        <a:lstStyle/>
        <a:p>
          <a:endParaRPr lang="en-US"/>
        </a:p>
      </dgm:t>
    </dgm:pt>
    <dgm:pt modelId="{0DCBEA9F-5BEF-47E0-84A1-D820E74964B1}">
      <dgm:prSet phldrT="[Text]"/>
      <dgm:spPr/>
      <dgm:t>
        <a:bodyPr/>
        <a:lstStyle/>
        <a:p>
          <a:r>
            <a:rPr lang="en-US" dirty="0" smtClean="0"/>
            <a:t>Article is published!</a:t>
          </a:r>
          <a:endParaRPr lang="en-US" dirty="0"/>
        </a:p>
      </dgm:t>
    </dgm:pt>
    <dgm:pt modelId="{23E06016-9B19-4451-A7CD-E3080C5C84FB}" type="parTrans" cxnId="{AC2357A7-7EDF-4AE0-B7D6-B67AFD60B782}">
      <dgm:prSet/>
      <dgm:spPr/>
      <dgm:t>
        <a:bodyPr/>
        <a:lstStyle/>
        <a:p>
          <a:endParaRPr lang="en-US"/>
        </a:p>
      </dgm:t>
    </dgm:pt>
    <dgm:pt modelId="{1AA5EDD0-91BC-47BE-842F-D3F527280319}" type="sibTrans" cxnId="{AC2357A7-7EDF-4AE0-B7D6-B67AFD60B782}">
      <dgm:prSet/>
      <dgm:spPr/>
      <dgm:t>
        <a:bodyPr/>
        <a:lstStyle/>
        <a:p>
          <a:endParaRPr lang="en-US"/>
        </a:p>
      </dgm:t>
    </dgm:pt>
    <dgm:pt modelId="{5A9D414E-ECC6-47C8-9D4E-9156D72CFAB2}">
      <dgm:prSet phldrT="[Text]"/>
      <dgm:spPr/>
      <dgm:t>
        <a:bodyPr/>
        <a:lstStyle/>
        <a:p>
          <a:r>
            <a:rPr lang="en-US" dirty="0" smtClean="0"/>
            <a:t>Submit to journal</a:t>
          </a:r>
          <a:endParaRPr lang="en-US" dirty="0"/>
        </a:p>
      </dgm:t>
    </dgm:pt>
    <dgm:pt modelId="{09E02750-DC13-4CEF-B0E3-F48A39DDF239}" type="parTrans" cxnId="{BC02FF0F-C3E6-4F58-8B2E-D8DC2AEA96EC}">
      <dgm:prSet/>
      <dgm:spPr/>
      <dgm:t>
        <a:bodyPr/>
        <a:lstStyle/>
        <a:p>
          <a:endParaRPr lang="en-US"/>
        </a:p>
      </dgm:t>
    </dgm:pt>
    <dgm:pt modelId="{93E68ABD-9138-4D99-A062-C3703C57B32D}" type="sibTrans" cxnId="{BC02FF0F-C3E6-4F58-8B2E-D8DC2AEA96EC}">
      <dgm:prSet/>
      <dgm:spPr/>
      <dgm:t>
        <a:bodyPr/>
        <a:lstStyle/>
        <a:p>
          <a:endParaRPr lang="en-US"/>
        </a:p>
      </dgm:t>
    </dgm:pt>
    <dgm:pt modelId="{E9A44393-697E-4173-A96B-94E2A2A671B1}">
      <dgm:prSet phldrT="[Text]"/>
      <dgm:spPr/>
      <dgm:t>
        <a:bodyPr/>
        <a:lstStyle/>
        <a:p>
          <a:r>
            <a:rPr lang="en-US" dirty="0" smtClean="0"/>
            <a:t>Manuscript reviewed</a:t>
          </a:r>
          <a:endParaRPr lang="en-US" dirty="0"/>
        </a:p>
      </dgm:t>
    </dgm:pt>
    <dgm:pt modelId="{015A7F46-D923-45E1-B24E-776F1CA28A9B}" type="parTrans" cxnId="{4810ADBE-AC21-4F76-A652-366298120BA6}">
      <dgm:prSet/>
      <dgm:spPr/>
      <dgm:t>
        <a:bodyPr/>
        <a:lstStyle/>
        <a:p>
          <a:endParaRPr lang="en-US"/>
        </a:p>
      </dgm:t>
    </dgm:pt>
    <dgm:pt modelId="{4692CA1E-F66E-4C45-ACB0-96E14985EB71}" type="sibTrans" cxnId="{4810ADBE-AC21-4F76-A652-366298120BA6}">
      <dgm:prSet/>
      <dgm:spPr/>
      <dgm:t>
        <a:bodyPr/>
        <a:lstStyle/>
        <a:p>
          <a:endParaRPr lang="en-US"/>
        </a:p>
      </dgm:t>
    </dgm:pt>
    <dgm:pt modelId="{BC451BBD-12D9-493D-B807-F178831D0CB8}">
      <dgm:prSet phldrT="[Text]"/>
      <dgm:spPr/>
      <dgm:t>
        <a:bodyPr/>
        <a:lstStyle/>
        <a:p>
          <a:r>
            <a:rPr lang="en-US" dirty="0" smtClean="0"/>
            <a:t>Article accepted</a:t>
          </a:r>
          <a:endParaRPr lang="en-US" dirty="0"/>
        </a:p>
      </dgm:t>
    </dgm:pt>
    <dgm:pt modelId="{87961F15-ED08-4D17-9C47-2EB0ABF79A60}" type="parTrans" cxnId="{25FC795E-231C-4490-8670-9821D953C220}">
      <dgm:prSet/>
      <dgm:spPr/>
      <dgm:t>
        <a:bodyPr/>
        <a:lstStyle/>
        <a:p>
          <a:endParaRPr lang="en-US"/>
        </a:p>
      </dgm:t>
    </dgm:pt>
    <dgm:pt modelId="{EB6E9CAD-AC11-452D-89A0-A91702AFC12D}" type="sibTrans" cxnId="{25FC795E-231C-4490-8670-9821D953C220}">
      <dgm:prSet/>
      <dgm:spPr/>
      <dgm:t>
        <a:bodyPr/>
        <a:lstStyle/>
        <a:p>
          <a:endParaRPr lang="en-US"/>
        </a:p>
      </dgm:t>
    </dgm:pt>
    <dgm:pt modelId="{5691AEC0-7B23-4699-9FBF-9F8A00A1AAD6}">
      <dgm:prSet phldrT="[Text]"/>
      <dgm:spPr/>
      <dgm:t>
        <a:bodyPr/>
        <a:lstStyle/>
        <a:p>
          <a:r>
            <a:rPr lang="en-US" dirty="0" smtClean="0"/>
            <a:t>Write article</a:t>
          </a:r>
          <a:endParaRPr lang="en-US" dirty="0"/>
        </a:p>
      </dgm:t>
    </dgm:pt>
    <dgm:pt modelId="{1FA80AE6-1541-438E-AA0D-0850D3778B67}" type="parTrans" cxnId="{93739D3A-7258-4544-8260-79FC3E1AC5D9}">
      <dgm:prSet/>
      <dgm:spPr/>
      <dgm:t>
        <a:bodyPr/>
        <a:lstStyle/>
        <a:p>
          <a:endParaRPr lang="en-US"/>
        </a:p>
      </dgm:t>
    </dgm:pt>
    <dgm:pt modelId="{C53551C7-FA6F-4EC6-8FC3-E08FC7FA0A59}" type="sibTrans" cxnId="{93739D3A-7258-4544-8260-79FC3E1AC5D9}">
      <dgm:prSet/>
      <dgm:spPr/>
      <dgm:t>
        <a:bodyPr/>
        <a:lstStyle/>
        <a:p>
          <a:endParaRPr lang="en-US"/>
        </a:p>
      </dgm:t>
    </dgm:pt>
    <dgm:pt modelId="{485F8CA2-2C67-4175-8472-9A56487762BD}">
      <dgm:prSet phldrT="[Text]"/>
      <dgm:spPr/>
      <dgm:t>
        <a:bodyPr/>
        <a:lstStyle/>
        <a:p>
          <a:r>
            <a:rPr lang="en-US" dirty="0" smtClean="0"/>
            <a:t>Library subscribes</a:t>
          </a:r>
          <a:endParaRPr lang="en-US" dirty="0"/>
        </a:p>
      </dgm:t>
    </dgm:pt>
    <dgm:pt modelId="{D2B9CBC8-EF57-46AA-9B93-999999B13A19}" type="parTrans" cxnId="{F23E5178-8360-47CA-9318-8FAD101B98D2}">
      <dgm:prSet/>
      <dgm:spPr/>
      <dgm:t>
        <a:bodyPr/>
        <a:lstStyle/>
        <a:p>
          <a:endParaRPr lang="en-US"/>
        </a:p>
      </dgm:t>
    </dgm:pt>
    <dgm:pt modelId="{13DA3A78-2DBD-4DB8-B909-16010C8D4E61}" type="sibTrans" cxnId="{F23E5178-8360-47CA-9318-8FAD101B98D2}">
      <dgm:prSet/>
      <dgm:spPr/>
      <dgm:t>
        <a:bodyPr/>
        <a:lstStyle/>
        <a:p>
          <a:endParaRPr lang="en-US"/>
        </a:p>
      </dgm:t>
    </dgm:pt>
    <dgm:pt modelId="{A7627117-C850-4A0B-BF35-4A97EB767A17}">
      <dgm:prSet phldrT="[Text]"/>
      <dgm:spPr/>
      <dgm:t>
        <a:bodyPr/>
        <a:lstStyle/>
        <a:p>
          <a:r>
            <a:rPr lang="en-US" dirty="0" smtClean="0"/>
            <a:t>Users read</a:t>
          </a:r>
          <a:endParaRPr lang="en-US" dirty="0"/>
        </a:p>
      </dgm:t>
    </dgm:pt>
    <dgm:pt modelId="{B93962C1-889C-41E8-8D22-FA1030207E72}" type="parTrans" cxnId="{849B405E-0F40-40D0-969B-EECCB5C4FB42}">
      <dgm:prSet/>
      <dgm:spPr/>
      <dgm:t>
        <a:bodyPr/>
        <a:lstStyle/>
        <a:p>
          <a:endParaRPr lang="en-US"/>
        </a:p>
      </dgm:t>
    </dgm:pt>
    <dgm:pt modelId="{8EF8C13F-5FBF-4620-A2D6-186970BE5DB0}" type="sibTrans" cxnId="{849B405E-0F40-40D0-969B-EECCB5C4FB42}">
      <dgm:prSet/>
      <dgm:spPr/>
      <dgm:t>
        <a:bodyPr/>
        <a:lstStyle/>
        <a:p>
          <a:endParaRPr lang="en-US"/>
        </a:p>
      </dgm:t>
    </dgm:pt>
    <dgm:pt modelId="{D5204114-04B4-4089-8FFC-501BCC9D0251}" type="pres">
      <dgm:prSet presAssocID="{C7A8E5DB-CF60-45A0-A2B3-E804F57FBD9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A686CEC2-C757-43AF-B05E-C7C7CFAAF330}" type="pres">
      <dgm:prSet presAssocID="{8DCD276E-DBBE-4844-B22E-27EA4A88F252}" presName="node" presStyleLbl="node1" presStyleIdx="0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FEA42F2-63B1-402A-8317-7DF74D58AB21}" type="pres">
      <dgm:prSet presAssocID="{D8514464-D340-47A1-8FDA-1BCABFB85762}" presName="sibTrans" presStyleLbl="sibTrans2D1" presStyleIdx="0" presStyleCnt="7"/>
      <dgm:spPr/>
      <dgm:t>
        <a:bodyPr/>
        <a:lstStyle/>
        <a:p>
          <a:endParaRPr lang="en-US"/>
        </a:p>
      </dgm:t>
    </dgm:pt>
    <dgm:pt modelId="{E168C001-875B-451F-95EC-CA8B3CD27C66}" type="pres">
      <dgm:prSet presAssocID="{D8514464-D340-47A1-8FDA-1BCABFB85762}" presName="connectorText" presStyleLbl="sibTrans2D1" presStyleIdx="0" presStyleCnt="7"/>
      <dgm:spPr/>
      <dgm:t>
        <a:bodyPr/>
        <a:lstStyle/>
        <a:p>
          <a:endParaRPr lang="en-US"/>
        </a:p>
      </dgm:t>
    </dgm:pt>
    <dgm:pt modelId="{5D1E2A05-D397-44A3-BF2B-4B48CF48F3C0}" type="pres">
      <dgm:prSet presAssocID="{5691AEC0-7B23-4699-9FBF-9F8A00A1AAD6}" presName="node" presStyleLbl="node1" presStyleIdx="1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63C1E49-E91C-4531-BB5E-CE1196DA5F17}" type="pres">
      <dgm:prSet presAssocID="{C53551C7-FA6F-4EC6-8FC3-E08FC7FA0A59}" presName="sibTrans" presStyleLbl="sibTrans2D1" presStyleIdx="1" presStyleCnt="7"/>
      <dgm:spPr/>
      <dgm:t>
        <a:bodyPr/>
        <a:lstStyle/>
        <a:p>
          <a:endParaRPr lang="en-US"/>
        </a:p>
      </dgm:t>
    </dgm:pt>
    <dgm:pt modelId="{E5DAB536-A0B6-4CB2-866F-289E33161E88}" type="pres">
      <dgm:prSet presAssocID="{C53551C7-FA6F-4EC6-8FC3-E08FC7FA0A59}" presName="connectorText" presStyleLbl="sibTrans2D1" presStyleIdx="1" presStyleCnt="7"/>
      <dgm:spPr/>
      <dgm:t>
        <a:bodyPr/>
        <a:lstStyle/>
        <a:p>
          <a:endParaRPr lang="en-US"/>
        </a:p>
      </dgm:t>
    </dgm:pt>
    <dgm:pt modelId="{83FABC08-1EA9-401D-9626-0E7D9943DDEF}" type="pres">
      <dgm:prSet presAssocID="{5A9D414E-ECC6-47C8-9D4E-9156D72CFAB2}" presName="node" presStyleLbl="node1" presStyleIdx="2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7DD20778-151C-4F9C-BA9F-82B90D9ED509}" type="pres">
      <dgm:prSet presAssocID="{93E68ABD-9138-4D99-A062-C3703C57B32D}" presName="sibTrans" presStyleLbl="sibTrans2D1" presStyleIdx="2" presStyleCnt="7"/>
      <dgm:spPr/>
      <dgm:t>
        <a:bodyPr/>
        <a:lstStyle/>
        <a:p>
          <a:endParaRPr lang="en-US"/>
        </a:p>
      </dgm:t>
    </dgm:pt>
    <dgm:pt modelId="{93712C3F-A67E-4C22-9F3D-E5FBCDC25273}" type="pres">
      <dgm:prSet presAssocID="{93E68ABD-9138-4D99-A062-C3703C57B32D}" presName="connectorText" presStyleLbl="sibTrans2D1" presStyleIdx="2" presStyleCnt="7"/>
      <dgm:spPr/>
      <dgm:t>
        <a:bodyPr/>
        <a:lstStyle/>
        <a:p>
          <a:endParaRPr lang="en-US"/>
        </a:p>
      </dgm:t>
    </dgm:pt>
    <dgm:pt modelId="{732CBB6D-D335-4A0E-AB91-74027A4ED5E5}" type="pres">
      <dgm:prSet presAssocID="{E9A44393-697E-4173-A96B-94E2A2A671B1}" presName="node" presStyleLbl="node1" presStyleIdx="3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05ABA28-4465-414A-8527-A9C3B429CA78}" type="pres">
      <dgm:prSet presAssocID="{4692CA1E-F66E-4C45-ACB0-96E14985EB71}" presName="sibTrans" presStyleLbl="sibTrans2D1" presStyleIdx="3" presStyleCnt="7"/>
      <dgm:spPr/>
      <dgm:t>
        <a:bodyPr/>
        <a:lstStyle/>
        <a:p>
          <a:endParaRPr lang="en-US"/>
        </a:p>
      </dgm:t>
    </dgm:pt>
    <dgm:pt modelId="{F69B516C-0F9B-4E11-A6BF-B46C48BBF906}" type="pres">
      <dgm:prSet presAssocID="{4692CA1E-F66E-4C45-ACB0-96E14985EB71}" presName="connectorText" presStyleLbl="sibTrans2D1" presStyleIdx="3" presStyleCnt="7"/>
      <dgm:spPr/>
      <dgm:t>
        <a:bodyPr/>
        <a:lstStyle/>
        <a:p>
          <a:endParaRPr lang="en-US"/>
        </a:p>
      </dgm:t>
    </dgm:pt>
    <dgm:pt modelId="{5B3E7E5C-CB57-49A4-9467-32C25D6929DC}" type="pres">
      <dgm:prSet presAssocID="{BC451BBD-12D9-493D-B807-F178831D0CB8}" presName="node" presStyleLbl="node1" presStyleIdx="4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11DB76D-E287-41D3-A8C9-68C367CAC8EF}" type="pres">
      <dgm:prSet presAssocID="{EB6E9CAD-AC11-452D-89A0-A91702AFC12D}" presName="sibTrans" presStyleLbl="sibTrans2D1" presStyleIdx="4" presStyleCnt="7"/>
      <dgm:spPr/>
      <dgm:t>
        <a:bodyPr/>
        <a:lstStyle/>
        <a:p>
          <a:endParaRPr lang="en-US"/>
        </a:p>
      </dgm:t>
    </dgm:pt>
    <dgm:pt modelId="{9E06E5B1-AA8D-436D-AA1A-65B47B6121AC}" type="pres">
      <dgm:prSet presAssocID="{EB6E9CAD-AC11-452D-89A0-A91702AFC12D}" presName="connectorText" presStyleLbl="sibTrans2D1" presStyleIdx="4" presStyleCnt="7"/>
      <dgm:spPr/>
      <dgm:t>
        <a:bodyPr/>
        <a:lstStyle/>
        <a:p>
          <a:endParaRPr lang="en-US"/>
        </a:p>
      </dgm:t>
    </dgm:pt>
    <dgm:pt modelId="{9297B5ED-94A5-4D27-B5FF-5BAF6BC9DCE6}" type="pres">
      <dgm:prSet presAssocID="{0DCBEA9F-5BEF-47E0-84A1-D820E74964B1}" presName="node" presStyleLbl="node1" presStyleIdx="5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176E922-0C49-4A0E-A20E-B144B7C9E1E2}" type="pres">
      <dgm:prSet presAssocID="{1AA5EDD0-91BC-47BE-842F-D3F527280319}" presName="sibTrans" presStyleLbl="sibTrans2D1" presStyleIdx="5" presStyleCnt="7"/>
      <dgm:spPr/>
      <dgm:t>
        <a:bodyPr/>
        <a:lstStyle/>
        <a:p>
          <a:endParaRPr lang="en-US"/>
        </a:p>
      </dgm:t>
    </dgm:pt>
    <dgm:pt modelId="{F30D00D4-9536-4D30-B463-0AA71F4CF29B}" type="pres">
      <dgm:prSet presAssocID="{1AA5EDD0-91BC-47BE-842F-D3F527280319}" presName="connectorText" presStyleLbl="sibTrans2D1" presStyleIdx="5" presStyleCnt="7"/>
      <dgm:spPr/>
      <dgm:t>
        <a:bodyPr/>
        <a:lstStyle/>
        <a:p>
          <a:endParaRPr lang="en-US"/>
        </a:p>
      </dgm:t>
    </dgm:pt>
    <dgm:pt modelId="{A5CBEAAD-44F0-4B14-8BE2-A8FB3A0E8FB8}" type="pres">
      <dgm:prSet presAssocID="{485F8CA2-2C67-4175-8472-9A56487762BD}" presName="node" presStyleLbl="node1" presStyleIdx="6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D3F0AF7-1A55-47F9-9052-D31858B41B79}" type="pres">
      <dgm:prSet presAssocID="{13DA3A78-2DBD-4DB8-B909-16010C8D4E61}" presName="sibTrans" presStyleLbl="sibTrans2D1" presStyleIdx="6" presStyleCnt="7"/>
      <dgm:spPr/>
      <dgm:t>
        <a:bodyPr/>
        <a:lstStyle/>
        <a:p>
          <a:endParaRPr lang="en-US"/>
        </a:p>
      </dgm:t>
    </dgm:pt>
    <dgm:pt modelId="{819E7A89-F0A7-43F7-BDBF-066274A395A2}" type="pres">
      <dgm:prSet presAssocID="{13DA3A78-2DBD-4DB8-B909-16010C8D4E61}" presName="connectorText" presStyleLbl="sibTrans2D1" presStyleIdx="6" presStyleCnt="7"/>
      <dgm:spPr/>
      <dgm:t>
        <a:bodyPr/>
        <a:lstStyle/>
        <a:p>
          <a:endParaRPr lang="en-US"/>
        </a:p>
      </dgm:t>
    </dgm:pt>
    <dgm:pt modelId="{BFAAEED7-DF75-4014-8266-D53CCE29A81E}" type="pres">
      <dgm:prSet presAssocID="{A7627117-C850-4A0B-BF35-4A97EB767A17}" presName="node" presStyleLbl="node1" presStyleIdx="7" presStyleCnt="8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AC2357A7-7EDF-4AE0-B7D6-B67AFD60B782}" srcId="{C7A8E5DB-CF60-45A0-A2B3-E804F57FBD90}" destId="{0DCBEA9F-5BEF-47E0-84A1-D820E74964B1}" srcOrd="5" destOrd="0" parTransId="{23E06016-9B19-4451-A7CD-E3080C5C84FB}" sibTransId="{1AA5EDD0-91BC-47BE-842F-D3F527280319}"/>
    <dgm:cxn modelId="{F23E5178-8360-47CA-9318-8FAD101B98D2}" srcId="{C7A8E5DB-CF60-45A0-A2B3-E804F57FBD90}" destId="{485F8CA2-2C67-4175-8472-9A56487762BD}" srcOrd="6" destOrd="0" parTransId="{D2B9CBC8-EF57-46AA-9B93-999999B13A19}" sibTransId="{13DA3A78-2DBD-4DB8-B909-16010C8D4E61}"/>
    <dgm:cxn modelId="{C9B27643-0495-4738-9604-31A0FCF8ED85}" srcId="{C7A8E5DB-CF60-45A0-A2B3-E804F57FBD90}" destId="{8DCD276E-DBBE-4844-B22E-27EA4A88F252}" srcOrd="0" destOrd="0" parTransId="{9CB24682-7BA9-48A3-AD07-BD18EFD56C4D}" sibTransId="{D8514464-D340-47A1-8FDA-1BCABFB85762}"/>
    <dgm:cxn modelId="{EA521AC5-D3EC-4804-9CD2-D8721FEDFCF6}" type="presOf" srcId="{BC451BBD-12D9-493D-B807-F178831D0CB8}" destId="{5B3E7E5C-CB57-49A4-9467-32C25D6929DC}" srcOrd="0" destOrd="0" presId="urn:microsoft.com/office/officeart/2005/8/layout/process5"/>
    <dgm:cxn modelId="{E4AC2064-1F98-4059-B8EE-B1A652E0E90E}" type="presOf" srcId="{C53551C7-FA6F-4EC6-8FC3-E08FC7FA0A59}" destId="{B63C1E49-E91C-4531-BB5E-CE1196DA5F17}" srcOrd="0" destOrd="0" presId="urn:microsoft.com/office/officeart/2005/8/layout/process5"/>
    <dgm:cxn modelId="{BC02FF0F-C3E6-4F58-8B2E-D8DC2AEA96EC}" srcId="{C7A8E5DB-CF60-45A0-A2B3-E804F57FBD90}" destId="{5A9D414E-ECC6-47C8-9D4E-9156D72CFAB2}" srcOrd="2" destOrd="0" parTransId="{09E02750-DC13-4CEF-B0E3-F48A39DDF239}" sibTransId="{93E68ABD-9138-4D99-A062-C3703C57B32D}"/>
    <dgm:cxn modelId="{7E904452-4EE0-4D7D-99E9-E28110D3E28C}" type="presOf" srcId="{8DCD276E-DBBE-4844-B22E-27EA4A88F252}" destId="{A686CEC2-C757-43AF-B05E-C7C7CFAAF330}" srcOrd="0" destOrd="0" presId="urn:microsoft.com/office/officeart/2005/8/layout/process5"/>
    <dgm:cxn modelId="{3A73FA7A-AE37-4A08-B30C-848DD5CC2542}" type="presOf" srcId="{93E68ABD-9138-4D99-A062-C3703C57B32D}" destId="{93712C3F-A67E-4C22-9F3D-E5FBCDC25273}" srcOrd="1" destOrd="0" presId="urn:microsoft.com/office/officeart/2005/8/layout/process5"/>
    <dgm:cxn modelId="{8E450566-0D07-4F7A-BF4D-4778180C6BF6}" type="presOf" srcId="{5691AEC0-7B23-4699-9FBF-9F8A00A1AAD6}" destId="{5D1E2A05-D397-44A3-BF2B-4B48CF48F3C0}" srcOrd="0" destOrd="0" presId="urn:microsoft.com/office/officeart/2005/8/layout/process5"/>
    <dgm:cxn modelId="{54C0E781-A729-4C94-A823-12CAF83B1C1B}" type="presOf" srcId="{4692CA1E-F66E-4C45-ACB0-96E14985EB71}" destId="{F69B516C-0F9B-4E11-A6BF-B46C48BBF906}" srcOrd="1" destOrd="0" presId="urn:microsoft.com/office/officeart/2005/8/layout/process5"/>
    <dgm:cxn modelId="{849B405E-0F40-40D0-969B-EECCB5C4FB42}" srcId="{C7A8E5DB-CF60-45A0-A2B3-E804F57FBD90}" destId="{A7627117-C850-4A0B-BF35-4A97EB767A17}" srcOrd="7" destOrd="0" parTransId="{B93962C1-889C-41E8-8D22-FA1030207E72}" sibTransId="{8EF8C13F-5FBF-4620-A2D6-186970BE5DB0}"/>
    <dgm:cxn modelId="{25FC795E-231C-4490-8670-9821D953C220}" srcId="{C7A8E5DB-CF60-45A0-A2B3-E804F57FBD90}" destId="{BC451BBD-12D9-493D-B807-F178831D0CB8}" srcOrd="4" destOrd="0" parTransId="{87961F15-ED08-4D17-9C47-2EB0ABF79A60}" sibTransId="{EB6E9CAD-AC11-452D-89A0-A91702AFC12D}"/>
    <dgm:cxn modelId="{B10AE8D4-2CAC-4EB8-A9B7-16074E05579A}" type="presOf" srcId="{C53551C7-FA6F-4EC6-8FC3-E08FC7FA0A59}" destId="{E5DAB536-A0B6-4CB2-866F-289E33161E88}" srcOrd="1" destOrd="0" presId="urn:microsoft.com/office/officeart/2005/8/layout/process5"/>
    <dgm:cxn modelId="{7D6E6455-C11C-43D5-B840-81EDCF71330C}" type="presOf" srcId="{485F8CA2-2C67-4175-8472-9A56487762BD}" destId="{A5CBEAAD-44F0-4B14-8BE2-A8FB3A0E8FB8}" srcOrd="0" destOrd="0" presId="urn:microsoft.com/office/officeart/2005/8/layout/process5"/>
    <dgm:cxn modelId="{A6805B67-9D43-45F3-AB01-BCD9C3625B60}" type="presOf" srcId="{A7627117-C850-4A0B-BF35-4A97EB767A17}" destId="{BFAAEED7-DF75-4014-8266-D53CCE29A81E}" srcOrd="0" destOrd="0" presId="urn:microsoft.com/office/officeart/2005/8/layout/process5"/>
    <dgm:cxn modelId="{45A3A2E5-E24D-4CAC-B9A5-EAD020B79401}" type="presOf" srcId="{5A9D414E-ECC6-47C8-9D4E-9156D72CFAB2}" destId="{83FABC08-1EA9-401D-9626-0E7D9943DDEF}" srcOrd="0" destOrd="0" presId="urn:microsoft.com/office/officeart/2005/8/layout/process5"/>
    <dgm:cxn modelId="{71CE90AD-9804-4771-80C4-776B31ADDD26}" type="presOf" srcId="{EB6E9CAD-AC11-452D-89A0-A91702AFC12D}" destId="{9E06E5B1-AA8D-436D-AA1A-65B47B6121AC}" srcOrd="1" destOrd="0" presId="urn:microsoft.com/office/officeart/2005/8/layout/process5"/>
    <dgm:cxn modelId="{250A11C1-24FA-4F66-AE42-2A86252B3567}" type="presOf" srcId="{13DA3A78-2DBD-4DB8-B909-16010C8D4E61}" destId="{819E7A89-F0A7-43F7-BDBF-066274A395A2}" srcOrd="1" destOrd="0" presId="urn:microsoft.com/office/officeart/2005/8/layout/process5"/>
    <dgm:cxn modelId="{F45F0208-3081-4D62-B0E8-D2065FD0D748}" type="presOf" srcId="{93E68ABD-9138-4D99-A062-C3703C57B32D}" destId="{7DD20778-151C-4F9C-BA9F-82B90D9ED509}" srcOrd="0" destOrd="0" presId="urn:microsoft.com/office/officeart/2005/8/layout/process5"/>
    <dgm:cxn modelId="{9077D1F4-2150-4923-8F6E-C6BFE3FC6C0B}" type="presOf" srcId="{13DA3A78-2DBD-4DB8-B909-16010C8D4E61}" destId="{4D3F0AF7-1A55-47F9-9052-D31858B41B79}" srcOrd="0" destOrd="0" presId="urn:microsoft.com/office/officeart/2005/8/layout/process5"/>
    <dgm:cxn modelId="{5F5C39BD-68D0-4BF7-854B-3083946F8AF3}" type="presOf" srcId="{E9A44393-697E-4173-A96B-94E2A2A671B1}" destId="{732CBB6D-D335-4A0E-AB91-74027A4ED5E5}" srcOrd="0" destOrd="0" presId="urn:microsoft.com/office/officeart/2005/8/layout/process5"/>
    <dgm:cxn modelId="{60CF68BA-7412-4B53-8A7B-354739304093}" type="presOf" srcId="{1AA5EDD0-91BC-47BE-842F-D3F527280319}" destId="{F30D00D4-9536-4D30-B463-0AA71F4CF29B}" srcOrd="1" destOrd="0" presId="urn:microsoft.com/office/officeart/2005/8/layout/process5"/>
    <dgm:cxn modelId="{87925965-FEFD-4B95-A815-E7B3E30A722D}" type="presOf" srcId="{D8514464-D340-47A1-8FDA-1BCABFB85762}" destId="{6FEA42F2-63B1-402A-8317-7DF74D58AB21}" srcOrd="0" destOrd="0" presId="urn:microsoft.com/office/officeart/2005/8/layout/process5"/>
    <dgm:cxn modelId="{97389D45-CDC0-4F16-AE01-3C8E7D131EAB}" type="presOf" srcId="{C7A8E5DB-CF60-45A0-A2B3-E804F57FBD90}" destId="{D5204114-04B4-4089-8FFC-501BCC9D0251}" srcOrd="0" destOrd="0" presId="urn:microsoft.com/office/officeart/2005/8/layout/process5"/>
    <dgm:cxn modelId="{D5FB24F0-F4F0-4B6C-BB40-E9E10F5672BD}" type="presOf" srcId="{0DCBEA9F-5BEF-47E0-84A1-D820E74964B1}" destId="{9297B5ED-94A5-4D27-B5FF-5BAF6BC9DCE6}" srcOrd="0" destOrd="0" presId="urn:microsoft.com/office/officeart/2005/8/layout/process5"/>
    <dgm:cxn modelId="{93739D3A-7258-4544-8260-79FC3E1AC5D9}" srcId="{C7A8E5DB-CF60-45A0-A2B3-E804F57FBD90}" destId="{5691AEC0-7B23-4699-9FBF-9F8A00A1AAD6}" srcOrd="1" destOrd="0" parTransId="{1FA80AE6-1541-438E-AA0D-0850D3778B67}" sibTransId="{C53551C7-FA6F-4EC6-8FC3-E08FC7FA0A59}"/>
    <dgm:cxn modelId="{81B7F01B-0504-4912-9B05-24B1A54FAAF3}" type="presOf" srcId="{D8514464-D340-47A1-8FDA-1BCABFB85762}" destId="{E168C001-875B-451F-95EC-CA8B3CD27C66}" srcOrd="1" destOrd="0" presId="urn:microsoft.com/office/officeart/2005/8/layout/process5"/>
    <dgm:cxn modelId="{6391B130-7564-4433-8164-B06999FF1B86}" type="presOf" srcId="{EB6E9CAD-AC11-452D-89A0-A91702AFC12D}" destId="{911DB76D-E287-41D3-A8C9-68C367CAC8EF}" srcOrd="0" destOrd="0" presId="urn:microsoft.com/office/officeart/2005/8/layout/process5"/>
    <dgm:cxn modelId="{6B4A3FE6-A90B-4CA5-A4AB-9AFC6F5770A9}" type="presOf" srcId="{1AA5EDD0-91BC-47BE-842F-D3F527280319}" destId="{8176E922-0C49-4A0E-A20E-B144B7C9E1E2}" srcOrd="0" destOrd="0" presId="urn:microsoft.com/office/officeart/2005/8/layout/process5"/>
    <dgm:cxn modelId="{4810ADBE-AC21-4F76-A652-366298120BA6}" srcId="{C7A8E5DB-CF60-45A0-A2B3-E804F57FBD90}" destId="{E9A44393-697E-4173-A96B-94E2A2A671B1}" srcOrd="3" destOrd="0" parTransId="{015A7F46-D923-45E1-B24E-776F1CA28A9B}" sibTransId="{4692CA1E-F66E-4C45-ACB0-96E14985EB71}"/>
    <dgm:cxn modelId="{E63C119F-DC02-4E7B-A11A-D80156B9E452}" type="presOf" srcId="{4692CA1E-F66E-4C45-ACB0-96E14985EB71}" destId="{605ABA28-4465-414A-8527-A9C3B429CA78}" srcOrd="0" destOrd="0" presId="urn:microsoft.com/office/officeart/2005/8/layout/process5"/>
    <dgm:cxn modelId="{BB62EF09-F561-49D2-B371-10667306EBA5}" type="presParOf" srcId="{D5204114-04B4-4089-8FFC-501BCC9D0251}" destId="{A686CEC2-C757-43AF-B05E-C7C7CFAAF330}" srcOrd="0" destOrd="0" presId="urn:microsoft.com/office/officeart/2005/8/layout/process5"/>
    <dgm:cxn modelId="{3932CCE2-2089-4F11-86DA-F3D0D673D5A5}" type="presParOf" srcId="{D5204114-04B4-4089-8FFC-501BCC9D0251}" destId="{6FEA42F2-63B1-402A-8317-7DF74D58AB21}" srcOrd="1" destOrd="0" presId="urn:microsoft.com/office/officeart/2005/8/layout/process5"/>
    <dgm:cxn modelId="{021A999D-09F9-4E51-AE10-47EA11FC90FE}" type="presParOf" srcId="{6FEA42F2-63B1-402A-8317-7DF74D58AB21}" destId="{E168C001-875B-451F-95EC-CA8B3CD27C66}" srcOrd="0" destOrd="0" presId="urn:microsoft.com/office/officeart/2005/8/layout/process5"/>
    <dgm:cxn modelId="{8847EB04-4CDF-48A7-9A4B-DF9B858797A6}" type="presParOf" srcId="{D5204114-04B4-4089-8FFC-501BCC9D0251}" destId="{5D1E2A05-D397-44A3-BF2B-4B48CF48F3C0}" srcOrd="2" destOrd="0" presId="urn:microsoft.com/office/officeart/2005/8/layout/process5"/>
    <dgm:cxn modelId="{540BB233-4796-49AA-B897-265D2BD314A7}" type="presParOf" srcId="{D5204114-04B4-4089-8FFC-501BCC9D0251}" destId="{B63C1E49-E91C-4531-BB5E-CE1196DA5F17}" srcOrd="3" destOrd="0" presId="urn:microsoft.com/office/officeart/2005/8/layout/process5"/>
    <dgm:cxn modelId="{E2916CF7-8B2F-4A3C-90F6-800BB6217BBB}" type="presParOf" srcId="{B63C1E49-E91C-4531-BB5E-CE1196DA5F17}" destId="{E5DAB536-A0B6-4CB2-866F-289E33161E88}" srcOrd="0" destOrd="0" presId="urn:microsoft.com/office/officeart/2005/8/layout/process5"/>
    <dgm:cxn modelId="{02A48614-338F-4A60-8FA1-9C153F998DDE}" type="presParOf" srcId="{D5204114-04B4-4089-8FFC-501BCC9D0251}" destId="{83FABC08-1EA9-401D-9626-0E7D9943DDEF}" srcOrd="4" destOrd="0" presId="urn:microsoft.com/office/officeart/2005/8/layout/process5"/>
    <dgm:cxn modelId="{133DB776-3B0B-4E31-A380-BFD35EF73CF4}" type="presParOf" srcId="{D5204114-04B4-4089-8FFC-501BCC9D0251}" destId="{7DD20778-151C-4F9C-BA9F-82B90D9ED509}" srcOrd="5" destOrd="0" presId="urn:microsoft.com/office/officeart/2005/8/layout/process5"/>
    <dgm:cxn modelId="{D503DE10-088F-4056-82C2-A8D966033830}" type="presParOf" srcId="{7DD20778-151C-4F9C-BA9F-82B90D9ED509}" destId="{93712C3F-A67E-4C22-9F3D-E5FBCDC25273}" srcOrd="0" destOrd="0" presId="urn:microsoft.com/office/officeart/2005/8/layout/process5"/>
    <dgm:cxn modelId="{21122886-D57C-4418-9D6E-06F9F3E181FF}" type="presParOf" srcId="{D5204114-04B4-4089-8FFC-501BCC9D0251}" destId="{732CBB6D-D335-4A0E-AB91-74027A4ED5E5}" srcOrd="6" destOrd="0" presId="urn:microsoft.com/office/officeart/2005/8/layout/process5"/>
    <dgm:cxn modelId="{5D274181-A870-4E10-994D-248E3BACE681}" type="presParOf" srcId="{D5204114-04B4-4089-8FFC-501BCC9D0251}" destId="{605ABA28-4465-414A-8527-A9C3B429CA78}" srcOrd="7" destOrd="0" presId="urn:microsoft.com/office/officeart/2005/8/layout/process5"/>
    <dgm:cxn modelId="{526A0A72-B484-44A8-9B84-03CC4DC53471}" type="presParOf" srcId="{605ABA28-4465-414A-8527-A9C3B429CA78}" destId="{F69B516C-0F9B-4E11-A6BF-B46C48BBF906}" srcOrd="0" destOrd="0" presId="urn:microsoft.com/office/officeart/2005/8/layout/process5"/>
    <dgm:cxn modelId="{9017B288-4F39-446C-90FB-F9444EA8F6B8}" type="presParOf" srcId="{D5204114-04B4-4089-8FFC-501BCC9D0251}" destId="{5B3E7E5C-CB57-49A4-9467-32C25D6929DC}" srcOrd="8" destOrd="0" presId="urn:microsoft.com/office/officeart/2005/8/layout/process5"/>
    <dgm:cxn modelId="{B798854B-7C3F-42CB-9312-D1F8EEEA5348}" type="presParOf" srcId="{D5204114-04B4-4089-8FFC-501BCC9D0251}" destId="{911DB76D-E287-41D3-A8C9-68C367CAC8EF}" srcOrd="9" destOrd="0" presId="urn:microsoft.com/office/officeart/2005/8/layout/process5"/>
    <dgm:cxn modelId="{0CC63F0D-0976-4ABB-A11C-7F550DDAC015}" type="presParOf" srcId="{911DB76D-E287-41D3-A8C9-68C367CAC8EF}" destId="{9E06E5B1-AA8D-436D-AA1A-65B47B6121AC}" srcOrd="0" destOrd="0" presId="urn:microsoft.com/office/officeart/2005/8/layout/process5"/>
    <dgm:cxn modelId="{CAD87C65-E8DD-451F-A365-D206FE061C36}" type="presParOf" srcId="{D5204114-04B4-4089-8FFC-501BCC9D0251}" destId="{9297B5ED-94A5-4D27-B5FF-5BAF6BC9DCE6}" srcOrd="10" destOrd="0" presId="urn:microsoft.com/office/officeart/2005/8/layout/process5"/>
    <dgm:cxn modelId="{BB9779C5-AC84-4C94-93C5-203BBA7748B6}" type="presParOf" srcId="{D5204114-04B4-4089-8FFC-501BCC9D0251}" destId="{8176E922-0C49-4A0E-A20E-B144B7C9E1E2}" srcOrd="11" destOrd="0" presId="urn:microsoft.com/office/officeart/2005/8/layout/process5"/>
    <dgm:cxn modelId="{108D2F5B-BD5F-4E90-9415-8E92AFDAA8CD}" type="presParOf" srcId="{8176E922-0C49-4A0E-A20E-B144B7C9E1E2}" destId="{F30D00D4-9536-4D30-B463-0AA71F4CF29B}" srcOrd="0" destOrd="0" presId="urn:microsoft.com/office/officeart/2005/8/layout/process5"/>
    <dgm:cxn modelId="{73AAEDAE-4231-45A4-A5F3-484B5675E329}" type="presParOf" srcId="{D5204114-04B4-4089-8FFC-501BCC9D0251}" destId="{A5CBEAAD-44F0-4B14-8BE2-A8FB3A0E8FB8}" srcOrd="12" destOrd="0" presId="urn:microsoft.com/office/officeart/2005/8/layout/process5"/>
    <dgm:cxn modelId="{A95566D2-9C2D-4142-9AB1-0B5CC1F31D64}" type="presParOf" srcId="{D5204114-04B4-4089-8FFC-501BCC9D0251}" destId="{4D3F0AF7-1A55-47F9-9052-D31858B41B79}" srcOrd="13" destOrd="0" presId="urn:microsoft.com/office/officeart/2005/8/layout/process5"/>
    <dgm:cxn modelId="{BD7E7C48-FD61-4CE3-88A4-8E275570EED1}" type="presParOf" srcId="{4D3F0AF7-1A55-47F9-9052-D31858B41B79}" destId="{819E7A89-F0A7-43F7-BDBF-066274A395A2}" srcOrd="0" destOrd="0" presId="urn:microsoft.com/office/officeart/2005/8/layout/process5"/>
    <dgm:cxn modelId="{7C28F2DE-9FC8-4AC6-BDF2-D5E52685C95D}" type="presParOf" srcId="{D5204114-04B4-4089-8FFC-501BCC9D0251}" destId="{BFAAEED7-DF75-4014-8266-D53CCE29A81E}" srcOrd="14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686CEC2-C757-43AF-B05E-C7C7CFAAF330}">
      <dsp:nvSpPr>
        <dsp:cNvPr id="0" name=""/>
        <dsp:cNvSpPr/>
      </dsp:nvSpPr>
      <dsp:spPr>
        <a:xfrm>
          <a:off x="4116" y="656398"/>
          <a:ext cx="1799743" cy="1079846"/>
        </a:xfrm>
        <a:prstGeom prst="roundRect">
          <a:avLst>
            <a:gd name="adj" fmla="val 1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Conduct research</a:t>
          </a:r>
          <a:endParaRPr lang="en-US" sz="2500" kern="1200" dirty="0"/>
        </a:p>
      </dsp:txBody>
      <dsp:txXfrm>
        <a:off x="35744" y="688026"/>
        <a:ext cx="1736487" cy="1016590"/>
      </dsp:txXfrm>
    </dsp:sp>
    <dsp:sp modelId="{6FEA42F2-63B1-402A-8317-7DF74D58AB21}">
      <dsp:nvSpPr>
        <dsp:cNvPr id="0" name=""/>
        <dsp:cNvSpPr/>
      </dsp:nvSpPr>
      <dsp:spPr>
        <a:xfrm>
          <a:off x="1962237" y="973152"/>
          <a:ext cx="381545" cy="4463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1962237" y="1062419"/>
        <a:ext cx="267082" cy="267802"/>
      </dsp:txXfrm>
    </dsp:sp>
    <dsp:sp modelId="{5D1E2A05-D397-44A3-BF2B-4B48CF48F3C0}">
      <dsp:nvSpPr>
        <dsp:cNvPr id="0" name=""/>
        <dsp:cNvSpPr/>
      </dsp:nvSpPr>
      <dsp:spPr>
        <a:xfrm>
          <a:off x="2523757" y="656398"/>
          <a:ext cx="1799743" cy="1079846"/>
        </a:xfrm>
        <a:prstGeom prst="roundRect">
          <a:avLst>
            <a:gd name="adj" fmla="val 10000"/>
          </a:avLst>
        </a:prstGeom>
        <a:solidFill>
          <a:schemeClr val="accent5">
            <a:hueOff val="-2294855"/>
            <a:satOff val="410"/>
            <a:lumOff val="-89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Write article</a:t>
          </a:r>
          <a:endParaRPr lang="en-US" sz="2500" kern="1200" dirty="0"/>
        </a:p>
      </dsp:txBody>
      <dsp:txXfrm>
        <a:off x="2555385" y="688026"/>
        <a:ext cx="1736487" cy="1016590"/>
      </dsp:txXfrm>
    </dsp:sp>
    <dsp:sp modelId="{B63C1E49-E91C-4531-BB5E-CE1196DA5F17}">
      <dsp:nvSpPr>
        <dsp:cNvPr id="0" name=""/>
        <dsp:cNvSpPr/>
      </dsp:nvSpPr>
      <dsp:spPr>
        <a:xfrm>
          <a:off x="4481878" y="973152"/>
          <a:ext cx="381545" cy="4463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2677331"/>
            <a:satOff val="478"/>
            <a:lumOff val="-1046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4481878" y="1062419"/>
        <a:ext cx="267082" cy="267802"/>
      </dsp:txXfrm>
    </dsp:sp>
    <dsp:sp modelId="{83FABC08-1EA9-401D-9626-0E7D9943DDEF}">
      <dsp:nvSpPr>
        <dsp:cNvPr id="0" name=""/>
        <dsp:cNvSpPr/>
      </dsp:nvSpPr>
      <dsp:spPr>
        <a:xfrm>
          <a:off x="5043398" y="656398"/>
          <a:ext cx="1799743" cy="1079846"/>
        </a:xfrm>
        <a:prstGeom prst="roundRect">
          <a:avLst>
            <a:gd name="adj" fmla="val 10000"/>
          </a:avLst>
        </a:prstGeom>
        <a:solidFill>
          <a:schemeClr val="accent5">
            <a:hueOff val="-4589710"/>
            <a:satOff val="820"/>
            <a:lumOff val="-1793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Submit to journal</a:t>
          </a:r>
          <a:endParaRPr lang="en-US" sz="2500" kern="1200" dirty="0"/>
        </a:p>
      </dsp:txBody>
      <dsp:txXfrm>
        <a:off x="5075026" y="688026"/>
        <a:ext cx="1736487" cy="1016590"/>
      </dsp:txXfrm>
    </dsp:sp>
    <dsp:sp modelId="{7DD20778-151C-4F9C-BA9F-82B90D9ED509}">
      <dsp:nvSpPr>
        <dsp:cNvPr id="0" name=""/>
        <dsp:cNvSpPr/>
      </dsp:nvSpPr>
      <dsp:spPr>
        <a:xfrm>
          <a:off x="7001519" y="973152"/>
          <a:ext cx="381545" cy="4463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5354661"/>
            <a:satOff val="957"/>
            <a:lumOff val="-2092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>
        <a:off x="7001519" y="1062419"/>
        <a:ext cx="267082" cy="267802"/>
      </dsp:txXfrm>
    </dsp:sp>
    <dsp:sp modelId="{732CBB6D-D335-4A0E-AB91-74027A4ED5E5}">
      <dsp:nvSpPr>
        <dsp:cNvPr id="0" name=""/>
        <dsp:cNvSpPr/>
      </dsp:nvSpPr>
      <dsp:spPr>
        <a:xfrm>
          <a:off x="7563039" y="656398"/>
          <a:ext cx="1799743" cy="1079846"/>
        </a:xfrm>
        <a:prstGeom prst="roundRect">
          <a:avLst>
            <a:gd name="adj" fmla="val 10000"/>
          </a:avLst>
        </a:prstGeom>
        <a:solidFill>
          <a:schemeClr val="accent5">
            <a:hueOff val="-6884565"/>
            <a:satOff val="1230"/>
            <a:lumOff val="-268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Manuscript reviewed</a:t>
          </a:r>
          <a:endParaRPr lang="en-US" sz="2500" kern="1200" dirty="0"/>
        </a:p>
      </dsp:txBody>
      <dsp:txXfrm>
        <a:off x="7594667" y="688026"/>
        <a:ext cx="1736487" cy="1016590"/>
      </dsp:txXfrm>
    </dsp:sp>
    <dsp:sp modelId="{605ABA28-4465-414A-8527-A9C3B429CA78}">
      <dsp:nvSpPr>
        <dsp:cNvPr id="0" name=""/>
        <dsp:cNvSpPr/>
      </dsp:nvSpPr>
      <dsp:spPr>
        <a:xfrm rot="5400000">
          <a:off x="8272138" y="1862226"/>
          <a:ext cx="381545" cy="4463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8031992"/>
            <a:satOff val="1435"/>
            <a:lumOff val="-3137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-5400000">
        <a:off x="8329010" y="1894622"/>
        <a:ext cx="267802" cy="267082"/>
      </dsp:txXfrm>
    </dsp:sp>
    <dsp:sp modelId="{5B3E7E5C-CB57-49A4-9467-32C25D6929DC}">
      <dsp:nvSpPr>
        <dsp:cNvPr id="0" name=""/>
        <dsp:cNvSpPr/>
      </dsp:nvSpPr>
      <dsp:spPr>
        <a:xfrm>
          <a:off x="7563039" y="2456141"/>
          <a:ext cx="1799743" cy="1079846"/>
        </a:xfrm>
        <a:prstGeom prst="roundRect">
          <a:avLst>
            <a:gd name="adj" fmla="val 10000"/>
          </a:avLst>
        </a:prstGeom>
        <a:solidFill>
          <a:schemeClr val="accent5">
            <a:hueOff val="-9179420"/>
            <a:satOff val="1640"/>
            <a:lumOff val="-3586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Article accepted</a:t>
          </a:r>
          <a:endParaRPr lang="en-US" sz="2500" kern="1200" dirty="0"/>
        </a:p>
      </dsp:txBody>
      <dsp:txXfrm>
        <a:off x="7594667" y="2487769"/>
        <a:ext cx="1736487" cy="1016590"/>
      </dsp:txXfrm>
    </dsp:sp>
    <dsp:sp modelId="{911DB76D-E287-41D3-A8C9-68C367CAC8EF}">
      <dsp:nvSpPr>
        <dsp:cNvPr id="0" name=""/>
        <dsp:cNvSpPr/>
      </dsp:nvSpPr>
      <dsp:spPr>
        <a:xfrm rot="10800000">
          <a:off x="7023116" y="2772896"/>
          <a:ext cx="381545" cy="4463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0709323"/>
            <a:satOff val="1913"/>
            <a:lumOff val="-4183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7137579" y="2862163"/>
        <a:ext cx="267082" cy="267802"/>
      </dsp:txXfrm>
    </dsp:sp>
    <dsp:sp modelId="{9297B5ED-94A5-4D27-B5FF-5BAF6BC9DCE6}">
      <dsp:nvSpPr>
        <dsp:cNvPr id="0" name=""/>
        <dsp:cNvSpPr/>
      </dsp:nvSpPr>
      <dsp:spPr>
        <a:xfrm>
          <a:off x="5043398" y="2456141"/>
          <a:ext cx="1799743" cy="1079846"/>
        </a:xfrm>
        <a:prstGeom prst="roundRect">
          <a:avLst>
            <a:gd name="adj" fmla="val 10000"/>
          </a:avLst>
        </a:prstGeom>
        <a:solidFill>
          <a:schemeClr val="accent5">
            <a:hueOff val="-11474274"/>
            <a:satOff val="2050"/>
            <a:lumOff val="-4482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Article is published!</a:t>
          </a:r>
          <a:endParaRPr lang="en-US" sz="2500" kern="1200" dirty="0"/>
        </a:p>
      </dsp:txBody>
      <dsp:txXfrm>
        <a:off x="5075026" y="2487769"/>
        <a:ext cx="1736487" cy="1016590"/>
      </dsp:txXfrm>
    </dsp:sp>
    <dsp:sp modelId="{8176E922-0C49-4A0E-A20E-B144B7C9E1E2}">
      <dsp:nvSpPr>
        <dsp:cNvPr id="0" name=""/>
        <dsp:cNvSpPr/>
      </dsp:nvSpPr>
      <dsp:spPr>
        <a:xfrm rot="10800000">
          <a:off x="4503475" y="2772896"/>
          <a:ext cx="381545" cy="4463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3386653"/>
            <a:satOff val="2392"/>
            <a:lumOff val="-5229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4617938" y="2862163"/>
        <a:ext cx="267082" cy="267802"/>
      </dsp:txXfrm>
    </dsp:sp>
    <dsp:sp modelId="{A5CBEAAD-44F0-4B14-8BE2-A8FB3A0E8FB8}">
      <dsp:nvSpPr>
        <dsp:cNvPr id="0" name=""/>
        <dsp:cNvSpPr/>
      </dsp:nvSpPr>
      <dsp:spPr>
        <a:xfrm>
          <a:off x="2523757" y="2456141"/>
          <a:ext cx="1799743" cy="1079846"/>
        </a:xfrm>
        <a:prstGeom prst="roundRect">
          <a:avLst>
            <a:gd name="adj" fmla="val 10000"/>
          </a:avLst>
        </a:prstGeom>
        <a:solidFill>
          <a:schemeClr val="accent5">
            <a:hueOff val="-13769129"/>
            <a:satOff val="2460"/>
            <a:lumOff val="-5379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Library subscribes</a:t>
          </a:r>
          <a:endParaRPr lang="en-US" sz="2500" kern="1200" dirty="0"/>
        </a:p>
      </dsp:txBody>
      <dsp:txXfrm>
        <a:off x="2555385" y="2487769"/>
        <a:ext cx="1736487" cy="1016590"/>
      </dsp:txXfrm>
    </dsp:sp>
    <dsp:sp modelId="{4D3F0AF7-1A55-47F9-9052-D31858B41B79}">
      <dsp:nvSpPr>
        <dsp:cNvPr id="0" name=""/>
        <dsp:cNvSpPr/>
      </dsp:nvSpPr>
      <dsp:spPr>
        <a:xfrm rot="10800000">
          <a:off x="1983834" y="2772896"/>
          <a:ext cx="381545" cy="446336"/>
        </a:xfrm>
        <a:prstGeom prst="rightArrow">
          <a:avLst>
            <a:gd name="adj1" fmla="val 60000"/>
            <a:gd name="adj2" fmla="val 50000"/>
          </a:avLst>
        </a:prstGeom>
        <a:solidFill>
          <a:schemeClr val="accent5">
            <a:hueOff val="-16063984"/>
            <a:satOff val="2870"/>
            <a:lumOff val="-6275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000" kern="1200"/>
        </a:p>
      </dsp:txBody>
      <dsp:txXfrm rot="10800000">
        <a:off x="2098297" y="2862163"/>
        <a:ext cx="267082" cy="267802"/>
      </dsp:txXfrm>
    </dsp:sp>
    <dsp:sp modelId="{BFAAEED7-DF75-4014-8266-D53CCE29A81E}">
      <dsp:nvSpPr>
        <dsp:cNvPr id="0" name=""/>
        <dsp:cNvSpPr/>
      </dsp:nvSpPr>
      <dsp:spPr>
        <a:xfrm>
          <a:off x="4116" y="2456141"/>
          <a:ext cx="1799743" cy="1079846"/>
        </a:xfrm>
        <a:prstGeom prst="roundRect">
          <a:avLst>
            <a:gd name="adj" fmla="val 10000"/>
          </a:avLst>
        </a:prstGeom>
        <a:solidFill>
          <a:schemeClr val="accent5">
            <a:hueOff val="-16063984"/>
            <a:satOff val="2870"/>
            <a:lumOff val="-6275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Users read</a:t>
          </a:r>
          <a:endParaRPr lang="en-US" sz="2500" kern="1200" dirty="0"/>
        </a:p>
      </dsp:txBody>
      <dsp:txXfrm>
        <a:off x="35744" y="2487769"/>
        <a:ext cx="1736487" cy="101659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057AFFE-7B09-47C6-966B-DE2A34A91718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896C494-411E-4D4F-957A-AF2566360B1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4009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The expensive/free</a:t>
            </a:r>
            <a:r>
              <a:rPr lang="en-US" baseline="0" dirty="0" smtClean="0"/>
              <a:t> formulation is derived from what Stewart Brand (MIT) said in 1984.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6C494-411E-4D4F-957A-AF2566360B1F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51510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Graphic adapted from Jaena</a:t>
            </a:r>
            <a:r>
              <a:rPr lang="en-US" baseline="0" dirty="0" smtClean="0"/>
              <a:t> Alabi (the final two panels were added for this presentation)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6C494-411E-4D4F-957A-AF2566360B1F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19644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Source for images on this page: https://svpow.com/2012/04/23/harvards-library-cant-afford-journal-subscriptions/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896C494-411E-4D4F-957A-AF2566360B1F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01809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4242851"/>
            <a:ext cx="8968084" cy="275942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11716" y="4243845"/>
            <a:ext cx="3077108" cy="27694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2590078"/>
            <a:ext cx="8968085" cy="1660332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9111715" y="2590078"/>
            <a:ext cx="3077109" cy="166033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0322" y="2733709"/>
            <a:ext cx="8144134" cy="1373070"/>
          </a:xfrm>
        </p:spPr>
        <p:txBody>
          <a:bodyPr anchor="b">
            <a:noAutofit/>
          </a:bodyPr>
          <a:lstStyle>
            <a:lvl1pPr algn="r">
              <a:defRPr sz="5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0322" y="4394039"/>
            <a:ext cx="8144134" cy="1117687"/>
          </a:xfrm>
        </p:spPr>
        <p:txBody>
          <a:bodyPr>
            <a:normAutofit/>
          </a:bodyPr>
          <a:lstStyle>
            <a:lvl1pPr marL="0" indent="0" algn="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9255346" y="2750337"/>
            <a:ext cx="1171888" cy="1356442"/>
          </a:xfrm>
        </p:spPr>
        <p:txBody>
          <a:bodyPr/>
          <a:lstStyle/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2053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4711616"/>
            <a:ext cx="9613859" cy="453051"/>
          </a:xfrm>
        </p:spPr>
        <p:txBody>
          <a:bodyPr anchor="b">
            <a:normAutofit/>
          </a:bodyPr>
          <a:lstStyle>
            <a:lvl1pPr>
              <a:defRPr sz="24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80322" y="609597"/>
            <a:ext cx="9613859" cy="3589575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19" y="5169583"/>
            <a:ext cx="9613862" cy="62297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309"/>
            <a:ext cx="1154151" cy="1090789"/>
          </a:xfrm>
        </p:spPr>
        <p:txBody>
          <a:bodyPr/>
          <a:lstStyle/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12857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609597"/>
            <a:ext cx="9613858" cy="3592750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11615"/>
            <a:ext cx="1154151" cy="1090789"/>
          </a:xfrm>
        </p:spPr>
        <p:txBody>
          <a:bodyPr/>
          <a:lstStyle/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00415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3" name="Picture 12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4" name="Rectangle 13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Rectangle 14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7856" y="609598"/>
            <a:ext cx="8718877" cy="3036061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402288" y="3653379"/>
            <a:ext cx="8156579" cy="54896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4711615"/>
            <a:ext cx="9613859" cy="1090789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TextBox 15"/>
          <p:cNvSpPr txBox="1"/>
          <p:nvPr/>
        </p:nvSpPr>
        <p:spPr>
          <a:xfrm>
            <a:off x="583572" y="74811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72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9662809" y="30335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2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47092318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5928628"/>
            <a:ext cx="10437812" cy="321164"/>
          </a:xfrm>
          <a:prstGeom prst="rect">
            <a:avLst/>
          </a:prstGeom>
        </p:spPr>
      </p:pic>
      <p:pic>
        <p:nvPicPr>
          <p:cNvPr id="10" name="Picture 9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5929622"/>
            <a:ext cx="1602997" cy="144270"/>
          </a:xfrm>
          <a:prstGeom prst="rect">
            <a:avLst/>
          </a:prstGeom>
        </p:spPr>
      </p:pic>
      <p:sp>
        <p:nvSpPr>
          <p:cNvPr id="11" name="Rectangle 10"/>
          <p:cNvSpPr/>
          <p:nvPr/>
        </p:nvSpPr>
        <p:spPr bwMode="ltGray">
          <a:xfrm>
            <a:off x="0" y="4567988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2" name="Rectangle 11"/>
          <p:cNvSpPr/>
          <p:nvPr/>
        </p:nvSpPr>
        <p:spPr>
          <a:xfrm>
            <a:off x="10585827" y="4567988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4711615"/>
            <a:ext cx="9613862" cy="588535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0" y="5300149"/>
            <a:ext cx="9613862" cy="502255"/>
          </a:xfrm>
        </p:spPr>
        <p:txBody>
          <a:bodyPr anchor="t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29455" y="4709925"/>
            <a:ext cx="1154151" cy="1090789"/>
          </a:xfrm>
        </p:spPr>
        <p:txBody>
          <a:bodyPr/>
          <a:lstStyle/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66770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4" name="Picture 13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6" name="Rectangle 15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7" name="Rectangle 16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69222" y="753228"/>
            <a:ext cx="96249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60946" y="2336873"/>
            <a:ext cx="307003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0322" y="3022673"/>
            <a:ext cx="3049702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56025" y="233687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945470" y="3022673"/>
            <a:ext cx="3063240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24156" y="2336873"/>
            <a:ext cx="307002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7224156" y="3022673"/>
            <a:ext cx="3070025" cy="2913513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292953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Picture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0322" y="753228"/>
            <a:ext cx="9613860" cy="10809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0318" y="4297503"/>
            <a:ext cx="30497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0318" y="2336873"/>
            <a:ext cx="30497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0318" y="4873765"/>
            <a:ext cx="3049705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45471" y="4297503"/>
            <a:ext cx="3063240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945470" y="2336873"/>
            <a:ext cx="3063240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944117" y="4873764"/>
            <a:ext cx="3067297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7230678" y="4297503"/>
            <a:ext cx="3063505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7230677" y="2336873"/>
            <a:ext cx="3063505" cy="1524000"/>
          </a:xfrm>
          <a:prstGeom prst="roundRect">
            <a:avLst>
              <a:gd name="adj" fmla="val 0"/>
            </a:avLst>
          </a:prstGeom>
          <a:effectLst>
            <a:outerShdw blurRad="50800" dist="50800" dir="5400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7230553" y="4873762"/>
            <a:ext cx="3067563" cy="106242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19950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97038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 bwMode="ltGray">
          <a:xfrm rot="5400000">
            <a:off x="8116207" y="1869395"/>
            <a:ext cx="5106988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 rot="5400000">
            <a:off x="9868202" y="5372403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0129231" y="609597"/>
            <a:ext cx="1073802" cy="435376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0322" y="609597"/>
            <a:ext cx="8870004" cy="5326589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807126" y="5936187"/>
            <a:ext cx="2743200" cy="365125"/>
          </a:xfrm>
        </p:spPr>
        <p:txBody>
          <a:bodyPr/>
          <a:lstStyle/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680321" y="5936188"/>
            <a:ext cx="612680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097550" y="5398633"/>
            <a:ext cx="1154151" cy="1090789"/>
          </a:xfrm>
        </p:spPr>
        <p:txBody>
          <a:bodyPr anchor="t"/>
          <a:lstStyle>
            <a:lvl1pPr algn="ctr">
              <a:defRPr/>
            </a:lvl1pPr>
          </a:lstStyle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75314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6" name="Picture 15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7" name="Rectangle 16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8" name="Rectangle 17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42925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4086907"/>
            <a:ext cx="10437812" cy="321164"/>
          </a:xfrm>
          <a:prstGeom prst="rect">
            <a:avLst/>
          </a:prstGeom>
        </p:spPr>
      </p:pic>
      <p:pic>
        <p:nvPicPr>
          <p:cNvPr id="8" name="Picture 7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4" y="4087901"/>
            <a:ext cx="1602997" cy="144270"/>
          </a:xfrm>
          <a:prstGeom prst="rect">
            <a:avLst/>
          </a:prstGeom>
        </p:spPr>
      </p:pic>
      <p:sp>
        <p:nvSpPr>
          <p:cNvPr id="9" name="Rectangle 8"/>
          <p:cNvSpPr/>
          <p:nvPr/>
        </p:nvSpPr>
        <p:spPr bwMode="ltGray">
          <a:xfrm>
            <a:off x="-2" y="2726267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10585825" y="2726267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2" y="2869895"/>
            <a:ext cx="9613860" cy="1090788"/>
          </a:xfrm>
        </p:spPr>
        <p:txBody>
          <a:bodyPr anchor="ctr">
            <a:normAutofit/>
          </a:bodyPr>
          <a:lstStyle>
            <a:lvl1pPr algn="r"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2" y="4232171"/>
            <a:ext cx="9613860" cy="1704017"/>
          </a:xfrm>
        </p:spPr>
        <p:txBody>
          <a:bodyPr>
            <a:normAutofit/>
          </a:bodyPr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729455" y="2869895"/>
            <a:ext cx="1154151" cy="1090789"/>
          </a:xfrm>
        </p:spPr>
        <p:txBody>
          <a:bodyPr/>
          <a:lstStyle/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56365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0320" y="2336873"/>
            <a:ext cx="46983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94123" y="2336873"/>
            <a:ext cx="4700058" cy="3599316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243989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11" name="Picture 10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3" name="Rectangle 12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19" y="753229"/>
            <a:ext cx="9613863" cy="108093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06350" y="2336873"/>
            <a:ext cx="4472327" cy="69313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0322" y="3030008"/>
            <a:ext cx="4698355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820154" y="2336873"/>
            <a:ext cx="4474028" cy="69207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94123" y="3030008"/>
            <a:ext cx="4700059" cy="2906179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801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7" name="Picture 6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8" name="Rectangle 7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9051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D-ShadowShort.png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6" name="Rectangle 5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2612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1" y="753227"/>
            <a:ext cx="9613859" cy="1080940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85846" y="2336873"/>
            <a:ext cx="5608336" cy="3599313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2" y="2336872"/>
            <a:ext cx="3790078" cy="3599317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2002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HD-ShadowLong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" y="1970240"/>
            <a:ext cx="10437812" cy="321164"/>
          </a:xfrm>
          <a:prstGeom prst="rect">
            <a:avLst/>
          </a:prstGeom>
        </p:spPr>
      </p:pic>
      <p:pic>
        <p:nvPicPr>
          <p:cNvPr id="9" name="Picture 8" descr="HD-ShadowShort.pn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85826" y="1971234"/>
            <a:ext cx="1602997" cy="144270"/>
          </a:xfrm>
          <a:prstGeom prst="rect">
            <a:avLst/>
          </a:prstGeom>
        </p:spPr>
      </p:pic>
      <p:sp>
        <p:nvSpPr>
          <p:cNvPr id="10" name="Rectangle 9"/>
          <p:cNvSpPr/>
          <p:nvPr/>
        </p:nvSpPr>
        <p:spPr bwMode="ltGray">
          <a:xfrm>
            <a:off x="0" y="609600"/>
            <a:ext cx="10437812" cy="1368198"/>
          </a:xfrm>
          <a:prstGeom prst="rect">
            <a:avLst/>
          </a:prstGeom>
          <a:solidFill>
            <a:schemeClr val="bg1">
              <a:lumMod val="85000"/>
              <a:lumOff val="1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10585827" y="609600"/>
            <a:ext cx="1602997" cy="13681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0323" y="753228"/>
            <a:ext cx="9613857" cy="1080938"/>
          </a:xfrm>
        </p:spPr>
        <p:txBody>
          <a:bodyPr anchor="ctr">
            <a:normAutofit/>
          </a:bodyPr>
          <a:lstStyle>
            <a:lvl1pPr>
              <a:defRPr sz="36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868333" y="2336874"/>
            <a:ext cx="5425849" cy="3599312"/>
          </a:xfrm>
          <a:noFill/>
          <a:ln>
            <a:noFill/>
          </a:ln>
          <a:effectLst>
            <a:outerShdw blurRad="76200" dist="63500" dir="5040000" algn="tl" rotWithShape="0">
              <a:srgbClr val="000000">
                <a:alpha val="41000"/>
              </a:srgbClr>
            </a:outerShdw>
          </a:effectLst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0323" y="2336873"/>
            <a:ext cx="3876256" cy="3599315"/>
          </a:xfrm>
        </p:spPr>
        <p:txBody>
          <a:bodyPr anchor="ctr"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05543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ashOverlay-FullResolve.png"/>
          <p:cNvPicPr>
            <a:picLocks noChangeAspect="1"/>
          </p:cNvPicPr>
          <p:nvPr/>
        </p:nvPicPr>
        <p:blipFill>
          <a:blip r:embed="rId19">
            <a:alphaModFix amt="1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0321" y="753228"/>
            <a:ext cx="9613861" cy="108093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0321" y="2336873"/>
            <a:ext cx="9613861" cy="359931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50981" y="5936187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CC547E-F268-42CF-AA17-82E1CD406881}" type="datetimeFigureOut">
              <a:rPr lang="en-US" smtClean="0"/>
              <a:t>10/25/2017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0321" y="5936188"/>
            <a:ext cx="687066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5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729455" y="753227"/>
            <a:ext cx="1154151" cy="109078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6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4E4A24-5E48-40EE-BBD0-68676F24B1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443590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Navigating the Open Access Landscape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Ali Krzton, Research Data Management Librarian</a:t>
            </a:r>
          </a:p>
          <a:p>
            <a:r>
              <a:rPr lang="en-US" dirty="0" smtClean="0"/>
              <a:t>10/25/17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972554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Author rights and control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Scholars are content creators</a:t>
            </a:r>
          </a:p>
          <a:p>
            <a:r>
              <a:rPr lang="en-US" dirty="0" smtClean="0"/>
              <a:t>Traditional publishing stripped creator control</a:t>
            </a:r>
          </a:p>
          <a:p>
            <a:r>
              <a:rPr lang="en-US" dirty="0" smtClean="0"/>
              <a:t>OA has spurred a renewed emphasis on author rights</a:t>
            </a:r>
          </a:p>
          <a:p>
            <a:r>
              <a:rPr lang="en-US" dirty="0" smtClean="0"/>
              <a:t>OA + creator control can curb plagiarism/fraud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04722" y="5047903"/>
            <a:ext cx="2886075" cy="685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446414" y="4775301"/>
            <a:ext cx="546146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/>
              <a:t>For more information: creativecommons.org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405515660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Discussion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Who are the relevant stakeholders in scholarship?  How can we balance their rights?  Who is getting left out?</a:t>
            </a:r>
          </a:p>
          <a:p>
            <a:r>
              <a:rPr lang="en-US" dirty="0" smtClean="0"/>
              <a:t>What are the barriers to OA uptake among authors?</a:t>
            </a:r>
          </a:p>
          <a:p>
            <a:r>
              <a:rPr lang="en-US" dirty="0" smtClean="0"/>
              <a:t>Should funders or journals mandate OA?</a:t>
            </a:r>
          </a:p>
          <a:p>
            <a:r>
              <a:rPr lang="en-US" dirty="0" smtClean="0"/>
              <a:t>What does positive change look like?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56223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What is Open Access?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 OA movement is about availability of information, specifically the products of research and scholarship</a:t>
            </a:r>
          </a:p>
          <a:p>
            <a:r>
              <a:rPr lang="en-US" dirty="0" smtClean="0"/>
              <a:t>“Information is expensive” vs. “Information wants to be free”</a:t>
            </a:r>
          </a:p>
          <a:p>
            <a:r>
              <a:rPr lang="en-US" dirty="0" smtClean="0"/>
              <a:t>No technical barriers to access beyond needing an internet connection</a:t>
            </a:r>
          </a:p>
        </p:txBody>
      </p:sp>
    </p:spTree>
    <p:extLst>
      <p:ext uri="{BB962C8B-B14F-4D97-AF65-F5344CB8AC3E}">
        <p14:creationId xmlns:p14="http://schemas.microsoft.com/office/powerpoint/2010/main" val="18528008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019" y="2993579"/>
            <a:ext cx="9613861" cy="3599316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“The public good [the Internet] make[s] possible is the world-wide electronic distribution of the peer-reviewed journal literature and completely free and unrestricted access to it by all scientists, scholars, teachers, students, and other curious minds.”</a:t>
            </a:r>
          </a:p>
          <a:p>
            <a:pPr marL="457200" lvl="1" indent="0">
              <a:buNone/>
            </a:pPr>
            <a:r>
              <a:rPr lang="en-US" dirty="0"/>
              <a:t>-From the Budapest Open Access Initiative original declaration (2002)</a:t>
            </a:r>
          </a:p>
          <a:p>
            <a:pPr marL="457200" lvl="1" indent="0">
              <a:buNone/>
            </a:pPr>
            <a:r>
              <a:rPr lang="en-US" dirty="0"/>
              <a:t>Retrieved from http://www.budapestopenaccessinitiative.org/read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910494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Traditional Scholarly Publishing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04326313"/>
              </p:ext>
            </p:extLst>
          </p:nvPr>
        </p:nvGraphicFramePr>
        <p:xfrm>
          <a:off x="1364831" y="2040338"/>
          <a:ext cx="9366900" cy="419238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4910213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Subscriptions vs. budgets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82109" y="2705053"/>
            <a:ext cx="5869246" cy="3143689"/>
          </a:xfr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0321" y="2705053"/>
            <a:ext cx="4801270" cy="3143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036731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67644" y="63059"/>
            <a:ext cx="5719156" cy="6750878"/>
          </a:xfrm>
        </p:spPr>
      </p:pic>
    </p:spTree>
    <p:extLst>
      <p:ext uri="{BB962C8B-B14F-4D97-AF65-F5344CB8AC3E}">
        <p14:creationId xmlns:p14="http://schemas.microsoft.com/office/powerpoint/2010/main" val="27167748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Two flavors of Open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Green: self-archiving of pre- or post-prints (and other items)</a:t>
            </a:r>
          </a:p>
          <a:p>
            <a:pPr marL="457200" lvl="1" indent="0">
              <a:buNone/>
            </a:pPr>
            <a:r>
              <a:rPr lang="en-US" dirty="0" smtClean="0"/>
              <a:t>-Examples: </a:t>
            </a:r>
            <a:r>
              <a:rPr lang="en-US" dirty="0" err="1" smtClean="0"/>
              <a:t>AUrora</a:t>
            </a:r>
            <a:r>
              <a:rPr lang="en-US" dirty="0" smtClean="0"/>
              <a:t>, subject repositories (</a:t>
            </a:r>
            <a:r>
              <a:rPr lang="en-US" dirty="0" err="1" smtClean="0"/>
              <a:t>arXiv</a:t>
            </a:r>
            <a:r>
              <a:rPr lang="en-US" dirty="0" smtClean="0"/>
              <a:t>)</a:t>
            </a:r>
          </a:p>
          <a:p>
            <a:r>
              <a:rPr lang="en-US" dirty="0" smtClean="0"/>
              <a:t>Gold: author-pays model in regular journals</a:t>
            </a:r>
          </a:p>
          <a:p>
            <a:pPr marL="457200" lvl="1" indent="0">
              <a:buNone/>
            </a:pPr>
            <a:r>
              <a:rPr lang="en-US" dirty="0"/>
              <a:t>-Examples: </a:t>
            </a:r>
            <a:r>
              <a:rPr lang="en-US" dirty="0" err="1"/>
              <a:t>PLoS</a:t>
            </a:r>
            <a:r>
              <a:rPr lang="en-US" dirty="0"/>
              <a:t>, </a:t>
            </a:r>
            <a:r>
              <a:rPr lang="en-US" dirty="0" err="1"/>
              <a:t>BioMed</a:t>
            </a:r>
            <a:r>
              <a:rPr lang="en-US" dirty="0"/>
              <a:t> </a:t>
            </a:r>
            <a:r>
              <a:rPr lang="en-US" dirty="0" smtClean="0"/>
              <a:t>Central</a:t>
            </a:r>
          </a:p>
          <a:p>
            <a:r>
              <a:rPr lang="en-US" dirty="0" smtClean="0"/>
              <a:t>Tradeoffs – time vs. money</a:t>
            </a:r>
          </a:p>
        </p:txBody>
      </p:sp>
    </p:spTree>
    <p:extLst>
      <p:ext uri="{BB962C8B-B14F-4D97-AF65-F5344CB8AC3E}">
        <p14:creationId xmlns:p14="http://schemas.microsoft.com/office/powerpoint/2010/main" val="29260675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Benefits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Instant access for anyone, anywhere, any time (with Internet)</a:t>
            </a:r>
          </a:p>
          <a:p>
            <a:r>
              <a:rPr lang="en-US" dirty="0" smtClean="0"/>
              <a:t>Visibility for the researcher</a:t>
            </a:r>
          </a:p>
          <a:p>
            <a:r>
              <a:rPr lang="en-US" dirty="0" smtClean="0"/>
              <a:t>New integrations and analyses become possible</a:t>
            </a:r>
          </a:p>
          <a:p>
            <a:r>
              <a:rPr lang="en-US" dirty="0" smtClean="0"/>
              <a:t>Better return on a public investment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441872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Ongoing issues with Open Access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Hybrid journals – are publishers “double-dipping”?</a:t>
            </a:r>
          </a:p>
          <a:p>
            <a:r>
              <a:rPr lang="en-US" dirty="0" smtClean="0"/>
              <a:t>Predatory journals – when legitimacy is in doubt</a:t>
            </a:r>
          </a:p>
          <a:p>
            <a:r>
              <a:rPr lang="en-US" dirty="0" smtClean="0"/>
              <a:t>Quality assurance – the firehose problem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8841190"/>
      </p:ext>
    </p:extLst>
  </p:cSld>
  <p:clrMapOvr>
    <a:masterClrMapping/>
  </p:clrMapOvr>
</p:sld>
</file>

<file path=ppt/theme/theme1.xml><?xml version="1.0" encoding="utf-8"?>
<a:theme xmlns:a="http://schemas.openxmlformats.org/drawingml/2006/main" name="Berlin">
  <a:themeElements>
    <a:clrScheme name="Berlin">
      <a:dk1>
        <a:sysClr val="windowText" lastClr="000000"/>
      </a:dk1>
      <a:lt1>
        <a:sysClr val="window" lastClr="FFFFFF"/>
      </a:lt1>
      <a:dk2>
        <a:srgbClr val="9D360E"/>
      </a:dk2>
      <a:lt2>
        <a:srgbClr val="E7E6E6"/>
      </a:lt2>
      <a:accent1>
        <a:srgbClr val="F09415"/>
      </a:accent1>
      <a:accent2>
        <a:srgbClr val="C1B56B"/>
      </a:accent2>
      <a:accent3>
        <a:srgbClr val="4BAF73"/>
      </a:accent3>
      <a:accent4>
        <a:srgbClr val="5AA6C0"/>
      </a:accent4>
      <a:accent5>
        <a:srgbClr val="D17DF9"/>
      </a:accent5>
      <a:accent6>
        <a:srgbClr val="FA7E5C"/>
      </a:accent6>
      <a:hlink>
        <a:srgbClr val="FFAE3E"/>
      </a:hlink>
      <a:folHlink>
        <a:srgbClr val="FCC77E"/>
      </a:folHlink>
    </a:clrScheme>
    <a:fontScheme name="Berlin">
      <a:maj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erlin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100000"/>
                <a:lumMod val="110000"/>
              </a:schemeClr>
            </a:gs>
            <a:gs pos="100000">
              <a:schemeClr val="phClr">
                <a:tint val="70000"/>
                <a:satMod val="100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4000"/>
                <a:satMod val="103000"/>
                <a:lumMod val="102000"/>
              </a:schemeClr>
            </a:gs>
            <a:gs pos="50000">
              <a:schemeClr val="phClr">
                <a:shade val="100000"/>
                <a:satMod val="110000"/>
                <a:lumMod val="100000"/>
              </a:schemeClr>
            </a:gs>
            <a:gs pos="100000">
              <a:schemeClr val="phClr">
                <a:shade val="78000"/>
                <a:satMod val="120000"/>
                <a:lumMod val="99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6000"/>
                <a:shade val="100000"/>
                <a:hueMod val="270000"/>
                <a:satMod val="200000"/>
                <a:lumMod val="128000"/>
              </a:schemeClr>
            </a:gs>
            <a:gs pos="50000">
              <a:schemeClr val="phClr">
                <a:shade val="100000"/>
                <a:hueMod val="100000"/>
                <a:satMod val="110000"/>
                <a:lumMod val="130000"/>
              </a:schemeClr>
            </a:gs>
            <a:gs pos="100000">
              <a:schemeClr val="phClr">
                <a:shade val="78000"/>
                <a:hueMod val="44000"/>
                <a:satMod val="200000"/>
                <a:lumMod val="69000"/>
              </a:schemeClr>
            </a:gs>
          </a:gsLst>
          <a:lin ang="252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Berlin" id="{7B5DBA9E-B069-418E-9360-A61BDD0615A4}" vid="{C0CBE056-4EF4-4D92-969E-947779DA7AA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TM04033917[[fn=Berlin]]</Template>
  <TotalTime>248</TotalTime>
  <Words>375</Words>
  <Application>Microsoft Office PowerPoint</Application>
  <PresentationFormat>Widescreen</PresentationFormat>
  <Paragraphs>52</Paragraphs>
  <Slides>11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5" baseType="lpstr">
      <vt:lpstr>Arial</vt:lpstr>
      <vt:lpstr>Calibri</vt:lpstr>
      <vt:lpstr>Trebuchet MS</vt:lpstr>
      <vt:lpstr>Berlin</vt:lpstr>
      <vt:lpstr>Navigating the Open Access Landscape</vt:lpstr>
      <vt:lpstr>What is Open Access?</vt:lpstr>
      <vt:lpstr>PowerPoint Presentation</vt:lpstr>
      <vt:lpstr>Traditional Scholarly Publishing</vt:lpstr>
      <vt:lpstr>Subscriptions vs. budgets</vt:lpstr>
      <vt:lpstr>PowerPoint Presentation</vt:lpstr>
      <vt:lpstr>Two flavors of Open Access</vt:lpstr>
      <vt:lpstr>Benefits</vt:lpstr>
      <vt:lpstr>Ongoing issues with Open Access</vt:lpstr>
      <vt:lpstr>Author rights and control</vt:lpstr>
      <vt:lpstr>Discussion</vt:lpstr>
    </vt:vector>
  </TitlesOfParts>
  <Company>Auburn University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Navigating the Open Access Landscape</dc:title>
  <dc:creator>Ali Krzton</dc:creator>
  <cp:lastModifiedBy>Ali Krzton</cp:lastModifiedBy>
  <cp:revision>19</cp:revision>
  <dcterms:created xsi:type="dcterms:W3CDTF">2017-10-24T13:41:52Z</dcterms:created>
  <dcterms:modified xsi:type="dcterms:W3CDTF">2017-10-25T16:38:01Z</dcterms:modified>
</cp:coreProperties>
</file>